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1" r:id="rId5"/>
    <p:sldId id="258" r:id="rId6"/>
    <p:sldId id="260"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21"/>
    <p:restoredTop sz="94694"/>
  </p:normalViewPr>
  <p:slideViewPr>
    <p:cSldViewPr snapToGrid="0" snapToObjects="1">
      <p:cViewPr varScale="1">
        <p:scale>
          <a:sx n="103" d="100"/>
          <a:sy n="103" d="100"/>
        </p:scale>
        <p:origin x="67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10/26/20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10/26/20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10/26/20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10/26/20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10/26/20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10/26/20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10/26/20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10/26/20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digicult.it/wp-content/uploads/2015/11/Christian-Boltanski-2.pn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digicult.it/wp-content/uploads/2015/11/Christian-Boltanski-3.pn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CE48B-73E7-384C-A64D-E83CCF79826B}"/>
              </a:ext>
            </a:extLst>
          </p:cNvPr>
          <p:cNvSpPr>
            <a:spLocks noGrp="1"/>
          </p:cNvSpPr>
          <p:nvPr>
            <p:ph type="ctrTitle"/>
          </p:nvPr>
        </p:nvSpPr>
        <p:spPr/>
        <p:txBody>
          <a:bodyPr>
            <a:normAutofit/>
          </a:bodyPr>
          <a:lstStyle/>
          <a:p>
            <a:r>
              <a:rPr lang="en-US" sz="4000" dirty="0"/>
              <a:t>S</a:t>
            </a:r>
            <a:r>
              <a:rPr lang="en-CO" sz="4000" dirty="0"/>
              <a:t>omethings never change</a:t>
            </a:r>
          </a:p>
        </p:txBody>
      </p:sp>
      <p:sp>
        <p:nvSpPr>
          <p:cNvPr id="3" name="Subtitle 2">
            <a:extLst>
              <a:ext uri="{FF2B5EF4-FFF2-40B4-BE49-F238E27FC236}">
                <a16:creationId xmlns:a16="http://schemas.microsoft.com/office/drawing/2014/main" id="{B96B2F28-6867-6841-ADE7-6CC44F5F2E8D}"/>
              </a:ext>
            </a:extLst>
          </p:cNvPr>
          <p:cNvSpPr>
            <a:spLocks noGrp="1"/>
          </p:cNvSpPr>
          <p:nvPr>
            <p:ph type="subTitle" idx="1"/>
          </p:nvPr>
        </p:nvSpPr>
        <p:spPr/>
        <p:txBody>
          <a:bodyPr>
            <a:normAutofit/>
          </a:bodyPr>
          <a:lstStyle/>
          <a:p>
            <a:r>
              <a:rPr lang="en-CO" dirty="0"/>
              <a:t>Shark tank</a:t>
            </a:r>
          </a:p>
          <a:p>
            <a:r>
              <a:rPr lang="en-CO" dirty="0"/>
              <a:t>Camilo Casas cediel					9a </a:t>
            </a:r>
          </a:p>
        </p:txBody>
      </p:sp>
    </p:spTree>
    <p:extLst>
      <p:ext uri="{BB962C8B-B14F-4D97-AF65-F5344CB8AC3E}">
        <p14:creationId xmlns:p14="http://schemas.microsoft.com/office/powerpoint/2010/main" val="1492985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1258220B-69D6-3B4B-BC9C-46A8B858A901}"/>
              </a:ext>
            </a:extLst>
          </p:cNvPr>
          <p:cNvSpPr>
            <a:spLocks noGrp="1"/>
          </p:cNvSpPr>
          <p:nvPr>
            <p:ph type="title"/>
          </p:nvPr>
        </p:nvSpPr>
        <p:spPr>
          <a:xfrm>
            <a:off x="1451580" y="804520"/>
            <a:ext cx="4176511" cy="1049235"/>
          </a:xfrm>
        </p:spPr>
        <p:txBody>
          <a:bodyPr>
            <a:normAutofit/>
          </a:bodyPr>
          <a:lstStyle/>
          <a:p>
            <a:r>
              <a:rPr lang="en-CO" dirty="0"/>
              <a:t>Objective</a:t>
            </a:r>
            <a:br>
              <a:rPr lang="en-CO" dirty="0"/>
            </a:br>
            <a:endParaRPr lang="en-CO" dirty="0"/>
          </a:p>
        </p:txBody>
      </p:sp>
      <p:sp>
        <p:nvSpPr>
          <p:cNvPr id="41" name="Rectangle 40">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B34739F7-123F-244C-A4C2-D0E1D328813E}"/>
              </a:ext>
            </a:extLst>
          </p:cNvPr>
          <p:cNvSpPr>
            <a:spLocks noGrp="1"/>
          </p:cNvSpPr>
          <p:nvPr>
            <p:ph idx="1"/>
          </p:nvPr>
        </p:nvSpPr>
        <p:spPr>
          <a:xfrm>
            <a:off x="1451581" y="2015732"/>
            <a:ext cx="4172212" cy="3450613"/>
          </a:xfrm>
        </p:spPr>
        <p:txBody>
          <a:bodyPr>
            <a:normAutofit lnSpcReduction="10000"/>
          </a:bodyPr>
          <a:lstStyle/>
          <a:p>
            <a:r>
              <a:rPr lang="en-US" dirty="0"/>
              <a:t>T</a:t>
            </a:r>
            <a:r>
              <a:rPr lang="en-CO" dirty="0"/>
              <a:t>he theme </a:t>
            </a:r>
            <a:r>
              <a:rPr lang="en-US" dirty="0"/>
              <a:t>I</a:t>
            </a:r>
            <a:r>
              <a:rPr lang="en-CO" dirty="0"/>
              <a:t> would be based on is on family tradition</a:t>
            </a:r>
          </a:p>
          <a:p>
            <a:r>
              <a:rPr lang="en-CO" dirty="0"/>
              <a:t>The objective of this project is to do a personal archive which shows how through the pass of the years different things changes and evolutes but that they are traditions that not even the past of the years can change or end.. </a:t>
            </a:r>
          </a:p>
        </p:txBody>
      </p:sp>
      <p:pic>
        <p:nvPicPr>
          <p:cNvPr id="5" name="Picture 4" descr="Diagram&#10;&#10;Description automatically generated">
            <a:extLst>
              <a:ext uri="{FF2B5EF4-FFF2-40B4-BE49-F238E27FC236}">
                <a16:creationId xmlns:a16="http://schemas.microsoft.com/office/drawing/2014/main" id="{27321CB0-9B0A-F14F-9049-EECC43A8AF5C}"/>
              </a:ext>
            </a:extLst>
          </p:cNvPr>
          <p:cNvPicPr>
            <a:picLocks noChangeAspect="1"/>
          </p:cNvPicPr>
          <p:nvPr/>
        </p:nvPicPr>
        <p:blipFill rotWithShape="1">
          <a:blip r:embed="rId2"/>
          <a:srcRect b="10817"/>
          <a:stretch/>
        </p:blipFill>
        <p:spPr>
          <a:xfrm>
            <a:off x="6094411" y="1410655"/>
            <a:ext cx="4960442" cy="3450617"/>
          </a:xfrm>
          <a:prstGeom prst="rect">
            <a:avLst/>
          </a:prstGeom>
        </p:spPr>
      </p:pic>
      <p:pic>
        <p:nvPicPr>
          <p:cNvPr id="43" name="Picture 42">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5" name="Straight Connector 44">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4046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09996-0D05-8248-AE12-3B0723375F44}"/>
              </a:ext>
            </a:extLst>
          </p:cNvPr>
          <p:cNvSpPr>
            <a:spLocks noGrp="1"/>
          </p:cNvSpPr>
          <p:nvPr>
            <p:ph type="title"/>
          </p:nvPr>
        </p:nvSpPr>
        <p:spPr>
          <a:xfrm>
            <a:off x="1451579" y="804519"/>
            <a:ext cx="9603275" cy="1049235"/>
          </a:xfrm>
        </p:spPr>
        <p:txBody>
          <a:bodyPr>
            <a:normAutofit/>
          </a:bodyPr>
          <a:lstStyle/>
          <a:p>
            <a:r>
              <a:rPr lang="en-CO" dirty="0"/>
              <a:t>References</a:t>
            </a:r>
          </a:p>
        </p:txBody>
      </p:sp>
      <p:sp>
        <p:nvSpPr>
          <p:cNvPr id="3" name="Content Placeholder 2">
            <a:extLst>
              <a:ext uri="{FF2B5EF4-FFF2-40B4-BE49-F238E27FC236}">
                <a16:creationId xmlns:a16="http://schemas.microsoft.com/office/drawing/2014/main" id="{EEA8863D-6878-9A43-9644-E3B84AD5C8E7}"/>
              </a:ext>
            </a:extLst>
          </p:cNvPr>
          <p:cNvSpPr>
            <a:spLocks noGrp="1"/>
          </p:cNvSpPr>
          <p:nvPr>
            <p:ph idx="1"/>
          </p:nvPr>
        </p:nvSpPr>
        <p:spPr>
          <a:xfrm>
            <a:off x="1451579" y="2015734"/>
            <a:ext cx="4162555" cy="4409780"/>
          </a:xfrm>
        </p:spPr>
        <p:txBody>
          <a:bodyPr>
            <a:normAutofit lnSpcReduction="10000"/>
          </a:bodyPr>
          <a:lstStyle/>
          <a:p>
            <a:r>
              <a:rPr lang="en-CO" dirty="0"/>
              <a:t>My main reference is Christian Boltanski</a:t>
            </a:r>
          </a:p>
          <a:p>
            <a:r>
              <a:rPr lang="en-CO" dirty="0"/>
              <a:t>Concept: shows </a:t>
            </a:r>
            <a:r>
              <a:rPr lang="en-US" dirty="0"/>
              <a:t>a choral narrative addressing individual and collective memory, entwining the past with the present, urging unattended promises, recombining history with everyone's life.</a:t>
            </a:r>
          </a:p>
          <a:p>
            <a:r>
              <a:rPr lang="en-US" dirty="0"/>
              <a:t>Aesthetic characteristics:</a:t>
            </a:r>
          </a:p>
          <a:p>
            <a:r>
              <a:rPr lang="en-US" dirty="0"/>
              <a:t>Images </a:t>
            </a:r>
          </a:p>
          <a:p>
            <a:r>
              <a:rPr lang="en-US" dirty="0"/>
              <a:t>Light </a:t>
            </a:r>
          </a:p>
          <a:p>
            <a:endParaRPr lang="en-CO" dirty="0"/>
          </a:p>
        </p:txBody>
      </p:sp>
      <p:pic>
        <p:nvPicPr>
          <p:cNvPr id="2050" name="Picture 2" descr="Christian Boltanski 2">
            <a:hlinkClick r:id="rId2"/>
            <a:extLst>
              <a:ext uri="{FF2B5EF4-FFF2-40B4-BE49-F238E27FC236}">
                <a16:creationId xmlns:a16="http://schemas.microsoft.com/office/drawing/2014/main" id="{3B24A49B-0DC3-DD41-9B70-40BA55AD2A7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11199" y="2015734"/>
            <a:ext cx="4726867" cy="3450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390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09996-0D05-8248-AE12-3B0723375F44}"/>
              </a:ext>
            </a:extLst>
          </p:cNvPr>
          <p:cNvSpPr>
            <a:spLocks noGrp="1"/>
          </p:cNvSpPr>
          <p:nvPr>
            <p:ph type="title"/>
          </p:nvPr>
        </p:nvSpPr>
        <p:spPr>
          <a:xfrm>
            <a:off x="1451579" y="804519"/>
            <a:ext cx="9603275" cy="1049235"/>
          </a:xfrm>
        </p:spPr>
        <p:txBody>
          <a:bodyPr>
            <a:normAutofit/>
          </a:bodyPr>
          <a:lstStyle/>
          <a:p>
            <a:r>
              <a:rPr lang="en-CO" dirty="0"/>
              <a:t>References</a:t>
            </a:r>
          </a:p>
        </p:txBody>
      </p:sp>
      <p:sp>
        <p:nvSpPr>
          <p:cNvPr id="3" name="Content Placeholder 2">
            <a:extLst>
              <a:ext uri="{FF2B5EF4-FFF2-40B4-BE49-F238E27FC236}">
                <a16:creationId xmlns:a16="http://schemas.microsoft.com/office/drawing/2014/main" id="{EEA8863D-6878-9A43-9644-E3B84AD5C8E7}"/>
              </a:ext>
            </a:extLst>
          </p:cNvPr>
          <p:cNvSpPr>
            <a:spLocks noGrp="1"/>
          </p:cNvSpPr>
          <p:nvPr>
            <p:ph idx="1"/>
          </p:nvPr>
        </p:nvSpPr>
        <p:spPr>
          <a:xfrm>
            <a:off x="1451579" y="2015734"/>
            <a:ext cx="4162555" cy="3450613"/>
          </a:xfrm>
        </p:spPr>
        <p:txBody>
          <a:bodyPr>
            <a:normAutofit/>
          </a:bodyPr>
          <a:lstStyle/>
          <a:p>
            <a:r>
              <a:rPr lang="en-CO" dirty="0"/>
              <a:t> </a:t>
            </a:r>
            <a:r>
              <a:rPr lang="en-US" dirty="0"/>
              <a:t>Christian Boltanski</a:t>
            </a:r>
          </a:p>
          <a:p>
            <a:r>
              <a:rPr lang="en-US" dirty="0"/>
              <a:t>Concept: shows in this a concept which emphasize in the human transience.</a:t>
            </a:r>
          </a:p>
          <a:p>
            <a:r>
              <a:rPr lang="en-US" dirty="0"/>
              <a:t>Aesthetic characteristics:</a:t>
            </a:r>
          </a:p>
          <a:p>
            <a:r>
              <a:rPr lang="en-US" dirty="0"/>
              <a:t>Image of photographers</a:t>
            </a:r>
          </a:p>
          <a:p>
            <a:r>
              <a:rPr lang="en-US" dirty="0"/>
              <a:t>Use of being one lighter than. other</a:t>
            </a:r>
          </a:p>
          <a:p>
            <a:endParaRPr lang="en-US" dirty="0"/>
          </a:p>
          <a:p>
            <a:endParaRPr lang="en-US" dirty="0"/>
          </a:p>
        </p:txBody>
      </p:sp>
      <p:pic>
        <p:nvPicPr>
          <p:cNvPr id="4100" name="Picture 4" descr="Christian Boltanski 3">
            <a:hlinkClick r:id="rId2"/>
            <a:extLst>
              <a:ext uri="{FF2B5EF4-FFF2-40B4-BE49-F238E27FC236}">
                <a16:creationId xmlns:a16="http://schemas.microsoft.com/office/drawing/2014/main" id="{7B910A6E-C7A0-9A41-AD77-FDDA143B75D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11199" y="2015734"/>
            <a:ext cx="4724383" cy="344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584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3F7AA-02AE-FE48-803A-1CA9EAABC8AB}"/>
              </a:ext>
            </a:extLst>
          </p:cNvPr>
          <p:cNvSpPr>
            <a:spLocks noGrp="1"/>
          </p:cNvSpPr>
          <p:nvPr>
            <p:ph type="title"/>
          </p:nvPr>
        </p:nvSpPr>
        <p:spPr/>
        <p:txBody>
          <a:bodyPr/>
          <a:lstStyle/>
          <a:p>
            <a:r>
              <a:rPr lang="en-CA" dirty="0"/>
              <a:t>Proposal</a:t>
            </a:r>
            <a:endParaRPr lang="en-CO" dirty="0"/>
          </a:p>
        </p:txBody>
      </p:sp>
      <p:sp>
        <p:nvSpPr>
          <p:cNvPr id="3" name="Content Placeholder 2">
            <a:extLst>
              <a:ext uri="{FF2B5EF4-FFF2-40B4-BE49-F238E27FC236}">
                <a16:creationId xmlns:a16="http://schemas.microsoft.com/office/drawing/2014/main" id="{2CEED468-9452-5A45-933D-80138BFA9C24}"/>
              </a:ext>
            </a:extLst>
          </p:cNvPr>
          <p:cNvSpPr>
            <a:spLocks noGrp="1"/>
          </p:cNvSpPr>
          <p:nvPr>
            <p:ph idx="1"/>
          </p:nvPr>
        </p:nvSpPr>
        <p:spPr/>
        <p:txBody>
          <a:bodyPr>
            <a:normAutofit fontScale="85000" lnSpcReduction="10000"/>
          </a:bodyPr>
          <a:lstStyle/>
          <a:p>
            <a:r>
              <a:rPr lang="en-US" dirty="0"/>
              <a:t>T</a:t>
            </a:r>
            <a:r>
              <a:rPr lang="en-CO" dirty="0"/>
              <a:t>o reach the objective previously proposed about this archive what </a:t>
            </a:r>
            <a:r>
              <a:rPr lang="en-US" dirty="0"/>
              <a:t>I</a:t>
            </a:r>
            <a:r>
              <a:rPr lang="en-CO" dirty="0"/>
              <a:t> would do will be the following:</a:t>
            </a:r>
          </a:p>
          <a:p>
            <a:r>
              <a:rPr lang="en-US" dirty="0"/>
              <a:t>F</a:t>
            </a:r>
            <a:r>
              <a:rPr lang="en-CO" dirty="0"/>
              <a:t>irst, </a:t>
            </a:r>
            <a:r>
              <a:rPr lang="en-US" dirty="0"/>
              <a:t>I</a:t>
            </a:r>
            <a:r>
              <a:rPr lang="en-CO" dirty="0"/>
              <a:t> will collect the collection of cameras that many years my family have been saving. By this </a:t>
            </a:r>
            <a:r>
              <a:rPr lang="en-US" dirty="0"/>
              <a:t>I</a:t>
            </a:r>
            <a:r>
              <a:rPr lang="en-CO" dirty="0"/>
              <a:t> would show the pass of the years and the evolution of things</a:t>
            </a:r>
          </a:p>
          <a:p>
            <a:r>
              <a:rPr lang="en-CO" dirty="0"/>
              <a:t>Second, </a:t>
            </a:r>
            <a:r>
              <a:rPr lang="en-US" dirty="0"/>
              <a:t>I</a:t>
            </a:r>
            <a:r>
              <a:rPr lang="en-CO" dirty="0"/>
              <a:t> would collect the photo albums which are a family tradition</a:t>
            </a:r>
          </a:p>
          <a:p>
            <a:r>
              <a:rPr lang="en-CO" dirty="0"/>
              <a:t>Third, </a:t>
            </a:r>
            <a:r>
              <a:rPr lang="en-US" dirty="0"/>
              <a:t>I</a:t>
            </a:r>
            <a:r>
              <a:rPr lang="en-CO" dirty="0"/>
              <a:t> would join as the cameras and album for showing how even though times changes somo thing keep being the same.</a:t>
            </a:r>
          </a:p>
          <a:p>
            <a:r>
              <a:rPr lang="en-CO" dirty="0"/>
              <a:t>Finally, </a:t>
            </a:r>
            <a:r>
              <a:rPr lang="en-US" dirty="0"/>
              <a:t>I</a:t>
            </a:r>
            <a:r>
              <a:rPr lang="en-CO" dirty="0"/>
              <a:t> would connect the ideas by using as seen in the experimentations </a:t>
            </a:r>
            <a:r>
              <a:rPr lang="en-US" dirty="0"/>
              <a:t>in key words and connect by thread de different concepts and making the shape for the final meaning </a:t>
            </a:r>
          </a:p>
          <a:p>
            <a:r>
              <a:rPr lang="en-US" dirty="0"/>
              <a:t>This would be organizing by a timeline showing how things been changing</a:t>
            </a:r>
          </a:p>
        </p:txBody>
      </p:sp>
    </p:spTree>
    <p:extLst>
      <p:ext uri="{BB962C8B-B14F-4D97-AF65-F5344CB8AC3E}">
        <p14:creationId xmlns:p14="http://schemas.microsoft.com/office/powerpoint/2010/main" val="1105825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1D342-7782-2742-AE8A-AC11B0114110}"/>
              </a:ext>
            </a:extLst>
          </p:cNvPr>
          <p:cNvSpPr>
            <a:spLocks noGrp="1"/>
          </p:cNvSpPr>
          <p:nvPr>
            <p:ph type="title"/>
          </p:nvPr>
        </p:nvSpPr>
        <p:spPr/>
        <p:txBody>
          <a:bodyPr/>
          <a:lstStyle/>
          <a:p>
            <a:r>
              <a:rPr lang="en-CO" dirty="0"/>
              <a:t>Sketch</a:t>
            </a:r>
          </a:p>
        </p:txBody>
      </p:sp>
      <p:pic>
        <p:nvPicPr>
          <p:cNvPr id="7" name="Content Placeholder 6" descr="Diagram&#10;&#10;Description automatically generated">
            <a:extLst>
              <a:ext uri="{FF2B5EF4-FFF2-40B4-BE49-F238E27FC236}">
                <a16:creationId xmlns:a16="http://schemas.microsoft.com/office/drawing/2014/main" id="{7E44E336-D003-1446-89A2-52D7D33409CE}"/>
              </a:ext>
            </a:extLst>
          </p:cNvPr>
          <p:cNvPicPr>
            <a:picLocks noGrp="1" noChangeAspect="1"/>
          </p:cNvPicPr>
          <p:nvPr>
            <p:ph idx="1"/>
          </p:nvPr>
        </p:nvPicPr>
        <p:blipFill rotWithShape="1">
          <a:blip r:embed="rId2"/>
          <a:srcRect r="12331"/>
          <a:stretch/>
        </p:blipFill>
        <p:spPr>
          <a:xfrm>
            <a:off x="2631990" y="1853753"/>
            <a:ext cx="6660292" cy="4162953"/>
          </a:xfrm>
        </p:spPr>
      </p:pic>
    </p:spTree>
    <p:extLst>
      <p:ext uri="{BB962C8B-B14F-4D97-AF65-F5344CB8AC3E}">
        <p14:creationId xmlns:p14="http://schemas.microsoft.com/office/powerpoint/2010/main" val="565362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C0F4F-0854-4F4A-9162-C89671C72403}"/>
              </a:ext>
            </a:extLst>
          </p:cNvPr>
          <p:cNvSpPr>
            <a:spLocks noGrp="1"/>
          </p:cNvSpPr>
          <p:nvPr>
            <p:ph type="title"/>
          </p:nvPr>
        </p:nvSpPr>
        <p:spPr/>
        <p:txBody>
          <a:bodyPr>
            <a:normAutofit/>
          </a:bodyPr>
          <a:lstStyle/>
          <a:p>
            <a:r>
              <a:rPr lang="en-CO" dirty="0"/>
              <a:t>Materials</a:t>
            </a:r>
          </a:p>
        </p:txBody>
      </p:sp>
      <p:sp>
        <p:nvSpPr>
          <p:cNvPr id="3" name="Content Placeholder 2">
            <a:extLst>
              <a:ext uri="{FF2B5EF4-FFF2-40B4-BE49-F238E27FC236}">
                <a16:creationId xmlns:a16="http://schemas.microsoft.com/office/drawing/2014/main" id="{DE000163-4222-AE48-853A-86B9CBD8745E}"/>
              </a:ext>
            </a:extLst>
          </p:cNvPr>
          <p:cNvSpPr>
            <a:spLocks noGrp="1"/>
          </p:cNvSpPr>
          <p:nvPr>
            <p:ph idx="1"/>
          </p:nvPr>
        </p:nvSpPr>
        <p:spPr/>
        <p:txBody>
          <a:bodyPr/>
          <a:lstStyle/>
          <a:p>
            <a:r>
              <a:rPr lang="en-CO" dirty="0"/>
              <a:t>Cameras</a:t>
            </a:r>
          </a:p>
          <a:p>
            <a:r>
              <a:rPr lang="en-US" dirty="0"/>
              <a:t>A</a:t>
            </a:r>
            <a:r>
              <a:rPr lang="en-CO" dirty="0"/>
              <a:t>lbums</a:t>
            </a:r>
          </a:p>
          <a:p>
            <a:r>
              <a:rPr lang="en-US" dirty="0"/>
              <a:t>B</a:t>
            </a:r>
            <a:r>
              <a:rPr lang="en-CO" dirty="0"/>
              <a:t>ig white carboard </a:t>
            </a:r>
          </a:p>
          <a:p>
            <a:r>
              <a:rPr lang="en-US" dirty="0"/>
              <a:t>T</a:t>
            </a:r>
            <a:r>
              <a:rPr lang="en-CO" dirty="0"/>
              <a:t>hread</a:t>
            </a:r>
          </a:p>
          <a:p>
            <a:r>
              <a:rPr lang="en-US" dirty="0"/>
              <a:t>M</a:t>
            </a:r>
            <a:r>
              <a:rPr lang="en-CO" dirty="0"/>
              <a:t>arkers </a:t>
            </a:r>
          </a:p>
        </p:txBody>
      </p:sp>
    </p:spTree>
    <p:extLst>
      <p:ext uri="{BB962C8B-B14F-4D97-AF65-F5344CB8AC3E}">
        <p14:creationId xmlns:p14="http://schemas.microsoft.com/office/powerpoint/2010/main" val="3606083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4D3D1-04DE-AF44-B93C-6ED65D29187B}"/>
              </a:ext>
            </a:extLst>
          </p:cNvPr>
          <p:cNvSpPr>
            <a:spLocks noGrp="1"/>
          </p:cNvSpPr>
          <p:nvPr>
            <p:ph type="title"/>
          </p:nvPr>
        </p:nvSpPr>
        <p:spPr/>
        <p:txBody>
          <a:bodyPr/>
          <a:lstStyle/>
          <a:p>
            <a:r>
              <a:rPr lang="en-CO" dirty="0"/>
              <a:t>Why you should buy my piece?</a:t>
            </a:r>
          </a:p>
        </p:txBody>
      </p:sp>
      <p:sp>
        <p:nvSpPr>
          <p:cNvPr id="3" name="Content Placeholder 2">
            <a:extLst>
              <a:ext uri="{FF2B5EF4-FFF2-40B4-BE49-F238E27FC236}">
                <a16:creationId xmlns:a16="http://schemas.microsoft.com/office/drawing/2014/main" id="{1C656517-60BB-2644-9A21-00A35204DDE0}"/>
              </a:ext>
            </a:extLst>
          </p:cNvPr>
          <p:cNvSpPr>
            <a:spLocks noGrp="1"/>
          </p:cNvSpPr>
          <p:nvPr>
            <p:ph idx="1"/>
          </p:nvPr>
        </p:nvSpPr>
        <p:spPr/>
        <p:txBody>
          <a:bodyPr/>
          <a:lstStyle/>
          <a:p>
            <a:r>
              <a:rPr lang="en-CO" dirty="0"/>
              <a:t>You should nuy my piece because through this archive you can reflecto on how important is to keep your traditons even though some things changes.</a:t>
            </a:r>
          </a:p>
          <a:p>
            <a:r>
              <a:rPr lang="en-CO" dirty="0"/>
              <a:t>A</a:t>
            </a:r>
            <a:r>
              <a:rPr lang="en-US" dirty="0"/>
              <a:t>l</a:t>
            </a:r>
            <a:r>
              <a:rPr lang="en-CO" dirty="0"/>
              <a:t>so, you should buy my piece because through this one you can see how during the past year and decades many things have change but some things stay as the camera, photography, albums, etc.</a:t>
            </a:r>
          </a:p>
          <a:p>
            <a:r>
              <a:rPr lang="en-CO" dirty="0"/>
              <a:t>Finally, I w</a:t>
            </a:r>
            <a:r>
              <a:rPr lang="en-US" dirty="0"/>
              <a:t>an</a:t>
            </a:r>
            <a:r>
              <a:rPr lang="en-CO" dirty="0"/>
              <a:t>t ech of you to ask yourself which is your tradition?</a:t>
            </a:r>
          </a:p>
        </p:txBody>
      </p:sp>
    </p:spTree>
    <p:extLst>
      <p:ext uri="{BB962C8B-B14F-4D97-AF65-F5344CB8AC3E}">
        <p14:creationId xmlns:p14="http://schemas.microsoft.com/office/powerpoint/2010/main" val="3025526830"/>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otalTime>586</TotalTime>
  <Words>384</Words>
  <Application>Microsoft Macintosh PowerPoint</Application>
  <PresentationFormat>Widescreen</PresentationFormat>
  <Paragraphs>36</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Gill Sans MT</vt:lpstr>
      <vt:lpstr>Gallery</vt:lpstr>
      <vt:lpstr>Somethings never change</vt:lpstr>
      <vt:lpstr>Objective </vt:lpstr>
      <vt:lpstr>References</vt:lpstr>
      <vt:lpstr>References</vt:lpstr>
      <vt:lpstr>Proposal</vt:lpstr>
      <vt:lpstr>Sketch</vt:lpstr>
      <vt:lpstr>Materials</vt:lpstr>
      <vt:lpstr>Why you should buy my piece?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Somethings never change</dc:title>
  <dc:creator>Margarita Cediel</dc:creator>
  <cp:lastModifiedBy>Margarita Cediel</cp:lastModifiedBy>
  <cp:revision>4</cp:revision>
  <dcterms:created xsi:type="dcterms:W3CDTF">2020-10-27T02:48:26Z</dcterms:created>
  <dcterms:modified xsi:type="dcterms:W3CDTF">2020-10-27T12:35:15Z</dcterms:modified>
</cp:coreProperties>
</file>